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3" r:id="rId3"/>
    <p:sldId id="265" r:id="rId4"/>
    <p:sldId id="258" r:id="rId5"/>
    <p:sldId id="263" r:id="rId6"/>
    <p:sldId id="268" r:id="rId7"/>
    <p:sldId id="269" r:id="rId8"/>
    <p:sldId id="270" r:id="rId9"/>
    <p:sldId id="271" r:id="rId10"/>
    <p:sldId id="294" r:id="rId11"/>
    <p:sldId id="276" r:id="rId12"/>
    <p:sldId id="274" r:id="rId13"/>
    <p:sldId id="275" r:id="rId14"/>
    <p:sldId id="278" r:id="rId15"/>
    <p:sldId id="295" r:id="rId16"/>
    <p:sldId id="296" r:id="rId17"/>
    <p:sldId id="306" r:id="rId18"/>
    <p:sldId id="307" r:id="rId19"/>
    <p:sldId id="298" r:id="rId20"/>
    <p:sldId id="308" r:id="rId21"/>
    <p:sldId id="302" r:id="rId22"/>
    <p:sldId id="303" r:id="rId23"/>
    <p:sldId id="304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AA"/>
    <a:srgbClr val="68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ACEA0E-4FA7-4309-A430-AD6DF5191EBC}" v="1" dt="2020-05-21T10:01:17.3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71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moor Parish Administrator" userId="b80751a0-e3bf-48a3-afad-c585b95b8c8a" providerId="ADAL" clId="{7FACEA0E-4FA7-4309-A430-AD6DF5191EBC}"/>
    <pc:docChg chg="modSld">
      <pc:chgData name="Ranmoor Parish Administrator" userId="b80751a0-e3bf-48a3-afad-c585b95b8c8a" providerId="ADAL" clId="{7FACEA0E-4FA7-4309-A430-AD6DF5191EBC}" dt="2020-05-21T10:01:17.372" v="0" actId="571"/>
      <pc:docMkLst>
        <pc:docMk/>
      </pc:docMkLst>
      <pc:sldChg chg="addSp modSp">
        <pc:chgData name="Ranmoor Parish Administrator" userId="b80751a0-e3bf-48a3-afad-c585b95b8c8a" providerId="ADAL" clId="{7FACEA0E-4FA7-4309-A430-AD6DF5191EBC}" dt="2020-05-21T10:01:17.372" v="0" actId="571"/>
        <pc:sldMkLst>
          <pc:docMk/>
          <pc:sldMk cId="208847134" sldId="293"/>
        </pc:sldMkLst>
        <pc:picChg chg="add mod">
          <ac:chgData name="Ranmoor Parish Administrator" userId="b80751a0-e3bf-48a3-afad-c585b95b8c8a" providerId="ADAL" clId="{7FACEA0E-4FA7-4309-A430-AD6DF5191EBC}" dt="2020-05-21T10:01:17.372" v="0" actId="571"/>
          <ac:picMkLst>
            <pc:docMk/>
            <pc:sldMk cId="208847134" sldId="293"/>
            <ac:picMk id="3" creationId="{956C7F5C-E4A8-4949-8EEB-B479D4E772A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27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7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0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88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9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5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87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B6891-03BE-5F4F-890E-0F4318C085C5}" type="datetimeFigureOut">
              <a:rPr lang="en-US" smtClean="0"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DD489-174B-004E-9656-E90198738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5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48" y="1126434"/>
            <a:ext cx="8547651" cy="2622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122" y="3578088"/>
            <a:ext cx="7566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accent3">
                    <a:lumMod val="75000"/>
                  </a:schemeClr>
                </a:solidFill>
              </a:rPr>
              <a:t>Everything You Need </a:t>
            </a:r>
          </a:p>
          <a:p>
            <a:r>
              <a:rPr lang="en-GB" sz="5400" b="1" dirty="0">
                <a:solidFill>
                  <a:schemeClr val="accent3">
                    <a:lumMod val="75000"/>
                  </a:schemeClr>
                </a:solidFill>
              </a:rPr>
              <a:t>To Know…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363" y="6305149"/>
            <a:ext cx="115252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385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353245"/>
            <a:ext cx="7735887" cy="579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33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25" y="0"/>
            <a:ext cx="7665012" cy="235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669" y="1956032"/>
            <a:ext cx="6622723" cy="46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72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031" y="615033"/>
            <a:ext cx="4572000" cy="2615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49" y="3213515"/>
            <a:ext cx="2354747" cy="1042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528" y="4846110"/>
            <a:ext cx="2677005" cy="790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49" y="4989443"/>
            <a:ext cx="3898275" cy="623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3230217"/>
            <a:ext cx="4196923" cy="87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72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24" y="452043"/>
            <a:ext cx="7560614" cy="567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72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" y="-150112"/>
            <a:ext cx="9144000" cy="6466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926" y="5900634"/>
            <a:ext cx="889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F0"/>
                </a:solidFill>
              </a:rPr>
              <a:t>www.ecochurch.arocha.org.uk</a:t>
            </a:r>
          </a:p>
        </p:txBody>
      </p:sp>
    </p:spTree>
    <p:extLst>
      <p:ext uri="{BB962C8B-B14F-4D97-AF65-F5344CB8AC3E}">
        <p14:creationId xmlns:p14="http://schemas.microsoft.com/office/powerpoint/2010/main" val="2886772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5400" b="1" dirty="0">
                <a:solidFill>
                  <a:srgbClr val="00B0F0"/>
                </a:solidFill>
              </a:rPr>
              <a:t>Eco Survey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3">
                    <a:lumMod val="75000"/>
                  </a:schemeClr>
                </a:solidFill>
              </a:rPr>
              <a:t>Worship and teaching</a:t>
            </a:r>
          </a:p>
          <a:p>
            <a:r>
              <a:rPr lang="en-GB" sz="4000" b="1" dirty="0">
                <a:solidFill>
                  <a:schemeClr val="accent3">
                    <a:lumMod val="75000"/>
                  </a:schemeClr>
                </a:solidFill>
              </a:rPr>
              <a:t>Management of church buildings</a:t>
            </a:r>
          </a:p>
          <a:p>
            <a:r>
              <a:rPr lang="en-GB" sz="4000" b="1" dirty="0">
                <a:solidFill>
                  <a:schemeClr val="accent3">
                    <a:lumMod val="75000"/>
                  </a:schemeClr>
                </a:solidFill>
              </a:rPr>
              <a:t>Management of church land</a:t>
            </a:r>
          </a:p>
          <a:p>
            <a:r>
              <a:rPr lang="en-GB" sz="4000" b="1" dirty="0">
                <a:solidFill>
                  <a:schemeClr val="accent3">
                    <a:lumMod val="75000"/>
                  </a:schemeClr>
                </a:solidFill>
              </a:rPr>
              <a:t>Community and global engagement</a:t>
            </a:r>
          </a:p>
          <a:p>
            <a:r>
              <a:rPr lang="en-GB" sz="4000" b="1" dirty="0">
                <a:solidFill>
                  <a:schemeClr val="accent3">
                    <a:lumMod val="75000"/>
                  </a:schemeClr>
                </a:solidFill>
              </a:rPr>
              <a:t>Lifestyle</a:t>
            </a:r>
          </a:p>
        </p:txBody>
      </p:sp>
    </p:spTree>
    <p:extLst>
      <p:ext uri="{BB962C8B-B14F-4D97-AF65-F5344CB8AC3E}">
        <p14:creationId xmlns:p14="http://schemas.microsoft.com/office/powerpoint/2010/main" val="32509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0" y="195878"/>
            <a:ext cx="8666922" cy="61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38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1" y="-150112"/>
            <a:ext cx="9144000" cy="6466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926" y="5900634"/>
            <a:ext cx="889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F0"/>
                </a:solidFill>
              </a:rPr>
              <a:t>www.ecochurch.arocha.org.uk</a:t>
            </a:r>
          </a:p>
        </p:txBody>
      </p:sp>
    </p:spTree>
    <p:extLst>
      <p:ext uri="{BB962C8B-B14F-4D97-AF65-F5344CB8AC3E}">
        <p14:creationId xmlns:p14="http://schemas.microsoft.com/office/powerpoint/2010/main" val="1564086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" y="0"/>
            <a:ext cx="9144000" cy="6466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925" y="6027003"/>
            <a:ext cx="889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F0"/>
                </a:solidFill>
              </a:rPr>
              <a:t>www.ecochurch.arocha.org.uk</a:t>
            </a:r>
          </a:p>
        </p:txBody>
      </p:sp>
    </p:spTree>
    <p:extLst>
      <p:ext uri="{BB962C8B-B14F-4D97-AF65-F5344CB8AC3E}">
        <p14:creationId xmlns:p14="http://schemas.microsoft.com/office/powerpoint/2010/main" val="1564086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988"/>
            <a:ext cx="9144000" cy="1598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587" y="291547"/>
            <a:ext cx="8454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</a:rPr>
              <a:t>Eco Church Award Points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938"/>
            <a:ext cx="9144000" cy="1598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7182"/>
            <a:ext cx="9144000" cy="15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UK Logo Blu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6" y="823719"/>
            <a:ext cx="8846172" cy="5063135"/>
          </a:xfrm>
          <a:prstGeom prst="rect">
            <a:avLst/>
          </a:prstGeom>
        </p:spPr>
      </p:pic>
      <p:pic>
        <p:nvPicPr>
          <p:cNvPr id="3" name="Picture 2" descr="ARUK Logo Blue.jpg">
            <a:extLst>
              <a:ext uri="{FF2B5EF4-FFF2-40B4-BE49-F238E27FC236}">
                <a16:creationId xmlns:a16="http://schemas.microsoft.com/office/drawing/2014/main" id="{956C7F5C-E4A8-4949-8EEB-B479D4E772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36" y="976119"/>
            <a:ext cx="8846172" cy="506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7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" y="0"/>
            <a:ext cx="9144000" cy="6466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925" y="6027003"/>
            <a:ext cx="889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B0F0"/>
                </a:solidFill>
              </a:rPr>
              <a:t>www.ecochurch.arocha.org.uk</a:t>
            </a:r>
          </a:p>
        </p:txBody>
      </p:sp>
    </p:spTree>
    <p:extLst>
      <p:ext uri="{BB962C8B-B14F-4D97-AF65-F5344CB8AC3E}">
        <p14:creationId xmlns:p14="http://schemas.microsoft.com/office/powerpoint/2010/main" val="2263185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305" y="-551602"/>
            <a:ext cx="489145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2031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671" y="286393"/>
            <a:ext cx="4758720" cy="59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31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31" y="376686"/>
            <a:ext cx="8229600" cy="549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31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933" y="2544418"/>
            <a:ext cx="878619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200" b="1" dirty="0">
                <a:solidFill>
                  <a:schemeClr val="accent3">
                    <a:lumMod val="75000"/>
                  </a:schemeClr>
                </a:solidFill>
              </a:rPr>
              <a:t>Register NOW at:</a:t>
            </a:r>
          </a:p>
          <a:p>
            <a:pPr algn="ctr"/>
            <a:r>
              <a:rPr lang="en-GB" sz="5200" b="1" dirty="0">
                <a:solidFill>
                  <a:srgbClr val="00B0F0"/>
                </a:solidFill>
              </a:rPr>
              <a:t>www.ecochurch.arocha.org.uk</a:t>
            </a:r>
          </a:p>
        </p:txBody>
      </p:sp>
    </p:spTree>
    <p:extLst>
      <p:ext uri="{BB962C8B-B14F-4D97-AF65-F5344CB8AC3E}">
        <p14:creationId xmlns:p14="http://schemas.microsoft.com/office/powerpoint/2010/main" val="2886772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1444625"/>
            <a:ext cx="816927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21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333" y="2340481"/>
            <a:ext cx="6684216" cy="232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89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2942098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626" y="635031"/>
            <a:ext cx="4798140" cy="559127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844" y="821635"/>
            <a:ext cx="4326187" cy="5188609"/>
          </a:xfrm>
        </p:spPr>
        <p:txBody>
          <a:bodyPr lIns="0" tIns="0" rIns="0" bIns="0" anchor="ctr" anchorCtr="0">
            <a:normAutofit/>
          </a:bodyPr>
          <a:lstStyle/>
          <a:p>
            <a:pPr lvl="0"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</a:rPr>
              <a:t>Our Values</a:t>
            </a:r>
          </a:p>
          <a:p>
            <a:pPr lvl="0"/>
            <a:r>
              <a:rPr lang="en-US" sz="4000" b="1" dirty="0">
                <a:solidFill>
                  <a:srgbClr val="00B0F0"/>
                </a:solidFill>
              </a:rPr>
              <a:t>Christian</a:t>
            </a:r>
          </a:p>
          <a:p>
            <a:pPr lvl="0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Conservation</a:t>
            </a:r>
          </a:p>
          <a:p>
            <a:pPr lvl="0"/>
            <a:r>
              <a:rPr lang="en-US" sz="4000" b="1" dirty="0">
                <a:solidFill>
                  <a:srgbClr val="00B0F0"/>
                </a:solidFill>
              </a:rPr>
              <a:t>Community</a:t>
            </a:r>
          </a:p>
          <a:p>
            <a:pPr lvl="0"/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Cross-cultural</a:t>
            </a:r>
          </a:p>
          <a:p>
            <a:pPr lvl="0"/>
            <a:r>
              <a:rPr lang="en-US" sz="4000" b="1" dirty="0">
                <a:solidFill>
                  <a:srgbClr val="00B0F0"/>
                </a:solidFill>
              </a:rPr>
              <a:t>Cooperation</a:t>
            </a:r>
          </a:p>
          <a:p>
            <a:pPr algn="l"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1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" y="381239"/>
            <a:ext cx="7847013" cy="58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31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1026" name="Picture 2" descr="\\SERVER-001\Shared Folders\Docs\My Pictures\2016 Wolf Fields\selected!\Wolf fields friends group in a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778" y="307744"/>
            <a:ext cx="8662506" cy="577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10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6557" y="407681"/>
            <a:ext cx="10163176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310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OCHA UK LOGO_4C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037" y="6316133"/>
            <a:ext cx="1155988" cy="4016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5031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031" y="0"/>
            <a:ext cx="4568969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031" y="31623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2" y="3162300"/>
            <a:ext cx="456896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310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F1D58CD823C7479560FD5F8967C1F1" ma:contentTypeVersion="10" ma:contentTypeDescription="Create a new document." ma:contentTypeScope="" ma:versionID="ced6573d9b3e9a13abfdc79a4d7d443b">
  <xsd:schema xmlns:xsd="http://www.w3.org/2001/XMLSchema" xmlns:xs="http://www.w3.org/2001/XMLSchema" xmlns:p="http://schemas.microsoft.com/office/2006/metadata/properties" xmlns:ns2="c5686c5e-4ce3-4954-b50f-cec62f637e87" targetNamespace="http://schemas.microsoft.com/office/2006/metadata/properties" ma:root="true" ma:fieldsID="577e906ebb7b9064bc0860cb350f6580" ns2:_="">
    <xsd:import namespace="c5686c5e-4ce3-4954-b50f-cec62f637e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86c5e-4ce3-4954-b50f-cec62f637e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C94BF70-AA44-4BC4-9AF2-E29B220A5BFF}"/>
</file>

<file path=customXml/itemProps2.xml><?xml version="1.0" encoding="utf-8"?>
<ds:datastoreItem xmlns:ds="http://schemas.openxmlformats.org/officeDocument/2006/customXml" ds:itemID="{5F35B877-6668-429D-8031-2505C37CB574}"/>
</file>

<file path=customXml/itemProps3.xml><?xml version="1.0" encoding="utf-8"?>
<ds:datastoreItem xmlns:ds="http://schemas.openxmlformats.org/officeDocument/2006/customXml" ds:itemID="{E32662AC-6B67-41ED-8FA2-A8C93DADDD52}"/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84</Words>
  <Application>Microsoft Office PowerPoint</Application>
  <PresentationFormat>On-screen Show (4:3)</PresentationFormat>
  <Paragraphs>21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 Survey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</dc:creator>
  <cp:lastModifiedBy>Ranmoor Parish Administrator</cp:lastModifiedBy>
  <cp:revision>46</cp:revision>
  <dcterms:created xsi:type="dcterms:W3CDTF">2014-04-04T12:14:23Z</dcterms:created>
  <dcterms:modified xsi:type="dcterms:W3CDTF">2020-05-21T10:01:26Z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0x01010021F1D58CD823C7479560FD5F8967C1F1</vt:lpwstr>
  </property>
</Properties>
</file>