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03885C-9A75-44C1-A15C-5C66A3380251}" v="3" dt="2025-11-25T10:07:05.3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hilip Collin" userId="92244f4b-85fe-43fa-ab74-4bfae03eefa7" providerId="ADAL" clId="{973AFCD8-CFAB-4078-8817-2907CE3CF9EB}"/>
    <pc:docChg chg="custSel addSld modSld">
      <pc:chgData name="Philip Collin" userId="92244f4b-85fe-43fa-ab74-4bfae03eefa7" providerId="ADAL" clId="{973AFCD8-CFAB-4078-8817-2907CE3CF9EB}" dt="2025-11-18T09:39:10.246" v="11" actId="680"/>
      <pc:docMkLst>
        <pc:docMk/>
      </pc:docMkLst>
      <pc:sldChg chg="new">
        <pc:chgData name="Philip Collin" userId="92244f4b-85fe-43fa-ab74-4bfae03eefa7" providerId="ADAL" clId="{973AFCD8-CFAB-4078-8817-2907CE3CF9EB}" dt="2025-11-18T09:33:43.466" v="0" actId="680"/>
        <pc:sldMkLst>
          <pc:docMk/>
          <pc:sldMk cId="1844701733" sldId="256"/>
        </pc:sldMkLst>
      </pc:sldChg>
      <pc:sldChg chg="addSp delSp modSp new mod setBg">
        <pc:chgData name="Philip Collin" userId="92244f4b-85fe-43fa-ab74-4bfae03eefa7" providerId="ADAL" clId="{973AFCD8-CFAB-4078-8817-2907CE3CF9EB}" dt="2025-11-18T09:36:20.419" v="10" actId="962"/>
        <pc:sldMkLst>
          <pc:docMk/>
          <pc:sldMk cId="4243651075" sldId="257"/>
        </pc:sldMkLst>
        <pc:spChg chg="del">
          <ac:chgData name="Philip Collin" userId="92244f4b-85fe-43fa-ab74-4bfae03eefa7" providerId="ADAL" clId="{973AFCD8-CFAB-4078-8817-2907CE3CF9EB}" dt="2025-11-18T09:36:16.197" v="8" actId="26606"/>
          <ac:spMkLst>
            <pc:docMk/>
            <pc:sldMk cId="4243651075" sldId="257"/>
            <ac:spMk id="2" creationId="{09F4FBC3-889A-D5BF-4F98-9E00353E5452}"/>
          </ac:spMkLst>
        </pc:spChg>
        <pc:spChg chg="del">
          <ac:chgData name="Philip Collin" userId="92244f4b-85fe-43fa-ab74-4bfae03eefa7" providerId="ADAL" clId="{973AFCD8-CFAB-4078-8817-2907CE3CF9EB}" dt="2025-11-18T09:35:58.241" v="2"/>
          <ac:spMkLst>
            <pc:docMk/>
            <pc:sldMk cId="4243651075" sldId="257"/>
            <ac:spMk id="3" creationId="{ECA20F10-1BC9-922C-F8FE-B3C6CACC67CE}"/>
          </ac:spMkLst>
        </pc:spChg>
        <pc:spChg chg="add">
          <ac:chgData name="Philip Collin" userId="92244f4b-85fe-43fa-ab74-4bfae03eefa7" providerId="ADAL" clId="{973AFCD8-CFAB-4078-8817-2907CE3CF9EB}" dt="2025-11-18T09:36:16.197" v="8" actId="26606"/>
          <ac:spMkLst>
            <pc:docMk/>
            <pc:sldMk cId="4243651075" sldId="257"/>
            <ac:spMk id="10" creationId="{11B2B030-4738-4359-9E46-144B7C8BFF8B}"/>
          </ac:spMkLst>
        </pc:spChg>
        <pc:spChg chg="add">
          <ac:chgData name="Philip Collin" userId="92244f4b-85fe-43fa-ab74-4bfae03eefa7" providerId="ADAL" clId="{973AFCD8-CFAB-4078-8817-2907CE3CF9EB}" dt="2025-11-18T09:36:16.197" v="8" actId="26606"/>
          <ac:spMkLst>
            <pc:docMk/>
            <pc:sldMk cId="4243651075" sldId="257"/>
            <ac:spMk id="12" creationId="{E722B2DD-E14D-4972-9D98-5D6E61B1B2D2}"/>
          </ac:spMkLst>
        </pc:spChg>
        <pc:picChg chg="add mod">
          <ac:chgData name="Philip Collin" userId="92244f4b-85fe-43fa-ab74-4bfae03eefa7" providerId="ADAL" clId="{973AFCD8-CFAB-4078-8817-2907CE3CF9EB}" dt="2025-11-18T09:36:20.419" v="10" actId="962"/>
          <ac:picMkLst>
            <pc:docMk/>
            <pc:sldMk cId="4243651075" sldId="257"/>
            <ac:picMk id="5" creationId="{8F6B5D00-240D-1066-E15D-9CC356E0C2CC}"/>
          </ac:picMkLst>
        </pc:picChg>
      </pc:sldChg>
      <pc:sldChg chg="new">
        <pc:chgData name="Philip Collin" userId="92244f4b-85fe-43fa-ab74-4bfae03eefa7" providerId="ADAL" clId="{973AFCD8-CFAB-4078-8817-2907CE3CF9EB}" dt="2025-11-18T09:39:10.246" v="11" actId="680"/>
        <pc:sldMkLst>
          <pc:docMk/>
          <pc:sldMk cId="4094926808" sldId="258"/>
        </pc:sldMkLst>
      </pc:sldChg>
    </pc:docChg>
  </pc:docChgLst>
  <pc:docChgLst>
    <pc:chgData name="Philip Collin" userId="92244f4b-85fe-43fa-ab74-4bfae03eefa7" providerId="ADAL" clId="{6203885C-9A75-44C1-A15C-5C66A3380251}"/>
    <pc:docChg chg="modSld">
      <pc:chgData name="Philip Collin" userId="92244f4b-85fe-43fa-ab74-4bfae03eefa7" providerId="ADAL" clId="{6203885C-9A75-44C1-A15C-5C66A3380251}" dt="2025-11-25T10:00:37.368" v="1"/>
      <pc:docMkLst>
        <pc:docMk/>
      </pc:docMkLst>
      <pc:sldChg chg="addSp">
        <pc:chgData name="Philip Collin" userId="92244f4b-85fe-43fa-ab74-4bfae03eefa7" providerId="ADAL" clId="{6203885C-9A75-44C1-A15C-5C66A3380251}" dt="2025-11-25T10:00:37.368" v="1"/>
        <pc:sldMkLst>
          <pc:docMk/>
          <pc:sldMk cId="1844701733" sldId="256"/>
        </pc:sldMkLst>
        <pc:picChg chg="add">
          <ac:chgData name="Philip Collin" userId="92244f4b-85fe-43fa-ab74-4bfae03eefa7" providerId="ADAL" clId="{6203885C-9A75-44C1-A15C-5C66A3380251}" dt="2025-11-25T10:00:37.368" v="1"/>
          <ac:picMkLst>
            <pc:docMk/>
            <pc:sldMk cId="1844701733" sldId="256"/>
            <ac:picMk id="1026" creationId="{D5E937C6-23CD-AD7E-E93C-DA5E36B30584}"/>
          </ac:picMkLst>
        </pc:picChg>
      </pc:sldChg>
      <pc:sldChg chg="addSp delSp modSp">
        <pc:chgData name="Philip Collin" userId="92244f4b-85fe-43fa-ab74-4bfae03eefa7" providerId="ADAL" clId="{6203885C-9A75-44C1-A15C-5C66A3380251}" dt="2025-11-25T09:56:35.838" v="0"/>
        <pc:sldMkLst>
          <pc:docMk/>
          <pc:sldMk cId="4094926808" sldId="258"/>
        </pc:sldMkLst>
        <pc:spChg chg="del">
          <ac:chgData name="Philip Collin" userId="92244f4b-85fe-43fa-ab74-4bfae03eefa7" providerId="ADAL" clId="{6203885C-9A75-44C1-A15C-5C66A3380251}" dt="2025-11-25T09:56:35.838" v="0"/>
          <ac:spMkLst>
            <pc:docMk/>
            <pc:sldMk cId="4094926808" sldId="258"/>
            <ac:spMk id="3" creationId="{CBE3DEB6-28D0-31B3-ED4D-6E6CD3D2881B}"/>
          </ac:spMkLst>
        </pc:spChg>
        <pc:picChg chg="add mod">
          <ac:chgData name="Philip Collin" userId="92244f4b-85fe-43fa-ab74-4bfae03eefa7" providerId="ADAL" clId="{6203885C-9A75-44C1-A15C-5C66A3380251}" dt="2025-11-25T09:56:35.838" v="0"/>
          <ac:picMkLst>
            <pc:docMk/>
            <pc:sldMk cId="4094926808" sldId="258"/>
            <ac:picMk id="5" creationId="{341777C6-24B6-8FD4-0D49-591C79567B15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5AEF7-D2C2-F106-6973-409D861D41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D39F1A-DFE3-FC48-EDA0-9E1BC4A2B6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680815-7F3E-61F1-F70E-DD557D2D5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6D0B0-F2A3-4881-8D8C-038D075B7926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4BD94B-0952-0097-B1C4-44617A9CA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CF6410-FC7E-E7BF-D53B-21D5FC3A2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3C2E7-5918-4B99-B726-C0345E7B6C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978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E5F6E-549E-A4F7-ABD9-D54EA33DF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5D7348-F830-EDC6-F12A-8B0B97E67B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1F4947-74B7-25A6-9F8B-78925EE53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6D0B0-F2A3-4881-8D8C-038D075B7926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A317F4-BA5C-BDC3-C9E3-8B971E0DA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A7CC5D-4EC1-1423-14E6-E529FAD0D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3C2E7-5918-4B99-B726-C0345E7B6C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9062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49D69B-884F-09E8-5A3A-5ECFCE5622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971C0B-E3C2-17BA-991C-5A5775720F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BA587-DC9A-E0A5-0AD3-311060D2E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6D0B0-F2A3-4881-8D8C-038D075B7926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AFF66F-A405-7443-F47D-9AAA60DBC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1BBFD5-6A8D-8312-8378-87F82BC0B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3C2E7-5918-4B99-B726-C0345E7B6C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9427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186E5-F4BA-854A-ACF7-E2AF82C45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88C912-3F9D-4A26-A7D4-7656815919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CC7A47-A2F4-41D5-9F7E-1E20720FA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6D0B0-F2A3-4881-8D8C-038D075B7926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71BB9-1161-CE7B-6658-770403A7E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BFDC4E-9A78-4703-61CA-B060C57D7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3C2E7-5918-4B99-B726-C0345E7B6C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9009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A5D3B-44A9-4FC9-3B29-A1180BA51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13636E-A0DE-8487-62C8-00677766DA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3EED1D-563A-59B1-2381-F1BEBC8A1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6D0B0-F2A3-4881-8D8C-038D075B7926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AA8E79-D957-6125-E4CA-4B05CE83C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575C97-B0E6-3979-C152-185EFD951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3C2E7-5918-4B99-B726-C0345E7B6C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7218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0B66A-B4A8-84D7-8F6D-67C5D8DE6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D0DE01-89F4-3678-A77F-ACCD73230D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A02711-717D-0A4D-E6BD-4BE71D9125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C424F0-C870-32EE-25C0-6E54BBAFF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6D0B0-F2A3-4881-8D8C-038D075B7926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32EA48-F0E7-701D-AD03-935067886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C9BDB3-64B6-E212-4483-20FF49298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3C2E7-5918-4B99-B726-C0345E7B6C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469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98370-61C2-EFCA-7FCD-8257FC35F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41C71F-224C-A92C-B0B5-30356F8156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5F0641-FF42-DCB7-6D7B-4CE7CA80D9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CF87F8-5BEB-6E49-695E-37EEBD62C2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C0822D-BB81-60EA-FF30-41357785A8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585752-A4B0-D692-00A2-67D8FE1AB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6D0B0-F2A3-4881-8D8C-038D075B7926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EF46F4-741C-F33A-CB68-1ED23E36F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E92E99-BBA3-8CF9-0B85-21DAB77F7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3C2E7-5918-4B99-B726-C0345E7B6C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8062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5E312-9303-844C-3E42-F1FD1B1F1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A05FBC-BD43-D832-C2BC-412452379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6D0B0-F2A3-4881-8D8C-038D075B7926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C4CA3B-B1AD-5FB1-1E6C-0292DBDC0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A6F168-2C9B-B8BB-BC90-56F89675E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3C2E7-5918-4B99-B726-C0345E7B6C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2770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D67D1F-E5E2-472F-E1B5-F753B427B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6D0B0-F2A3-4881-8D8C-038D075B7926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64F698-0EDC-A590-7125-DC8CE83E3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BBA6CA-0FD0-24A2-7924-789BBCA17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3C2E7-5918-4B99-B726-C0345E7B6C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996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FB9F1-81B2-C641-83DC-1FDCE3AF8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B4C4D-E02C-B327-CCD3-C2C8BF99C6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6BBE8A-BA1C-7173-4A44-EBD67C6B73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079D1B-4BB1-D41C-D645-207058569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6D0B0-F2A3-4881-8D8C-038D075B7926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684010-50AC-CD3C-E13C-912F05039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6DE89C-B68F-5D16-7DE5-00E79BE4B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3C2E7-5918-4B99-B726-C0345E7B6C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476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11B16-F833-3152-FB4E-4789D998F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87FC99-F513-323D-2623-3F1C9B8A23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3DE10D-4DCD-61BF-054D-D4ADE921B2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1984A2-1872-4983-2E50-4C7981526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6D0B0-F2A3-4881-8D8C-038D075B7926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187A7E-6ED8-E314-C358-89B31010A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33739C-3085-D7C6-2E19-FE9C2EE75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3C2E7-5918-4B99-B726-C0345E7B6C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3589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C11CD7-EB40-8959-7376-A33AA4D6F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9F726D-37AA-024F-0341-C673EADA1E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FF7FFB-2885-4B96-8E86-3EB5F80034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26D0B0-F2A3-4881-8D8C-038D075B7926}" type="datetimeFigureOut">
              <a:rPr lang="en-GB" smtClean="0"/>
              <a:t>25/11/2025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B5E475-F103-500E-4126-B7B79F31B2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2CC739-C877-3A60-11E0-710EA94861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33C2E7-5918-4B99-B726-C0345E7B6C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058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vF3TOhklPjw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ovided by Business Website">
            <a:extLst>
              <a:ext uri="{FF2B5EF4-FFF2-40B4-BE49-F238E27FC236}">
                <a16:creationId xmlns:a16="http://schemas.microsoft.com/office/drawing/2014/main" id="{D5E937C6-23CD-AD7E-E93C-DA5E36B305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87" r="1" b="1"/>
          <a:stretch>
            <a:fillRect/>
          </a:stretch>
        </p:blipFill>
        <p:spPr bwMode="auto">
          <a:xfrm>
            <a:off x="-3447" y="-1"/>
            <a:ext cx="12195447" cy="6879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1" name="Rectangle 1030">
            <a:extLst>
              <a:ext uri="{FF2B5EF4-FFF2-40B4-BE49-F238E27FC236}">
                <a16:creationId xmlns:a16="http://schemas.microsoft.com/office/drawing/2014/main" id="{4D60F200-5EB0-B223-2439-C96C67F0F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589414" y="-733991"/>
            <a:ext cx="3020876" cy="12206596"/>
          </a:xfrm>
          <a:prstGeom prst="rect">
            <a:avLst/>
          </a:prstGeom>
          <a:gradFill flip="none" rotWithShape="1">
            <a:gsLst>
              <a:gs pos="21000">
                <a:srgbClr val="000000">
                  <a:alpha val="62000"/>
                </a:srgbClr>
              </a:gs>
              <a:gs pos="100000">
                <a:srgbClr val="000000">
                  <a:alpha val="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A6567EA8-C72D-4B9B-D23F-6B2E9F9C9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3446" y="0"/>
            <a:ext cx="2843402" cy="6879745"/>
          </a:xfrm>
          <a:prstGeom prst="rect">
            <a:avLst/>
          </a:prstGeom>
          <a:gradFill flip="none" rotWithShape="1">
            <a:gsLst>
              <a:gs pos="5000">
                <a:schemeClr val="accent2"/>
              </a:gs>
              <a:gs pos="49000">
                <a:schemeClr val="accent5">
                  <a:lumMod val="60000"/>
                  <a:lumOff val="40000"/>
                  <a:alpha val="0"/>
                </a:schemeClr>
              </a:gs>
            </a:gsLst>
            <a:lin ang="9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FEFBFA78-9360-1E01-5448-6D5AE0A326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9038704" y="21736"/>
            <a:ext cx="3152862" cy="6858008"/>
          </a:xfrm>
          <a:prstGeom prst="rect">
            <a:avLst/>
          </a:prstGeom>
          <a:gradFill flip="none" rotWithShape="1">
            <a:gsLst>
              <a:gs pos="5000">
                <a:schemeClr val="accent5">
                  <a:alpha val="48000"/>
                </a:schemeClr>
              </a:gs>
              <a:gs pos="42000">
                <a:schemeClr val="accent5">
                  <a:alpha val="0"/>
                </a:schemeClr>
              </a:gs>
            </a:gsLst>
            <a:lin ang="1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1740453C-744F-DB3A-47EC-15EACE1DC1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3447" y="5288433"/>
            <a:ext cx="12199706" cy="1591311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49000">
                <a:schemeClr val="accent2">
                  <a:alpha val="0"/>
                </a:schemeClr>
              </a:gs>
            </a:gsLst>
            <a:lin ang="588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039" name="Rectangle 1038">
            <a:extLst>
              <a:ext uri="{FF2B5EF4-FFF2-40B4-BE49-F238E27FC236}">
                <a16:creationId xmlns:a16="http://schemas.microsoft.com/office/drawing/2014/main" id="{B6924B03-77BD-EAE3-2854-43363FF8E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84596" y="2224929"/>
            <a:ext cx="3866773" cy="5442859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54000">
                <a:schemeClr val="accent5">
                  <a:lumMod val="60000"/>
                  <a:lumOff val="40000"/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8A8985-1206-E858-5CDE-3C8EB325CF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9028" y="4121944"/>
            <a:ext cx="7927785" cy="1620665"/>
          </a:xfrm>
        </p:spPr>
        <p:txBody>
          <a:bodyPr>
            <a:normAutofit/>
          </a:bodyPr>
          <a:lstStyle/>
          <a:p>
            <a:pPr algn="l"/>
            <a:endParaRPr lang="en-GB" sz="400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B468D9-2EED-B772-4197-CD6E2F522F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9028" y="5737867"/>
            <a:ext cx="7942381" cy="618479"/>
          </a:xfrm>
        </p:spPr>
        <p:txBody>
          <a:bodyPr>
            <a:normAutofit/>
          </a:bodyPr>
          <a:lstStyle/>
          <a:p>
            <a:pPr algn="l"/>
            <a:endParaRPr lang="en-GB" sz="20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701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1B2B030-4738-4359-9E46-144B7C8BFF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117" y="8300"/>
            <a:ext cx="12193117" cy="68497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722B2DD-E14D-4972-9D98-5D6E61B1B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14431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group of people in a church">
            <a:extLst>
              <a:ext uri="{FF2B5EF4-FFF2-40B4-BE49-F238E27FC236}">
                <a16:creationId xmlns:a16="http://schemas.microsoft.com/office/drawing/2014/main" id="{8F6B5D00-240D-1066-E15D-9CC356E0C2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34" b="10176"/>
          <a:stretch>
            <a:fillRect/>
          </a:stretch>
        </p:blipFill>
        <p:spPr>
          <a:xfrm>
            <a:off x="20" y="10"/>
            <a:ext cx="12191980" cy="6866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651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41777C6-24B6-8FD4-0D49-591C79567B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02" b="14398"/>
          <a:stretch>
            <a:fillRect/>
          </a:stretch>
        </p:blipFill>
        <p:spPr>
          <a:xfrm>
            <a:off x="20" y="1"/>
            <a:ext cx="121919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9268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39083-E9B4-976F-6E8A-BAAE3AC5E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BDA60B-664E-769B-7645-02BAB27CD8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>
                <a:hlinkClick r:id="rId2"/>
              </a:rPr>
              <a:t>https://www.youtube.com/watch?v=vF3TOhklPjw</a:t>
            </a:r>
            <a:r>
              <a:rPr lang="en-GB"/>
              <a:t> (22.16)</a:t>
            </a:r>
          </a:p>
        </p:txBody>
      </p:sp>
    </p:spTree>
    <p:extLst>
      <p:ext uri="{BB962C8B-B14F-4D97-AF65-F5344CB8AC3E}">
        <p14:creationId xmlns:p14="http://schemas.microsoft.com/office/powerpoint/2010/main" val="814903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16</Words>
  <Application>Microsoft Office PowerPoint</Application>
  <PresentationFormat>Widescreen</PresentationFormat>
  <Paragraphs>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Philip Collin</dc:creator>
  <cp:lastModifiedBy>Philip Collin</cp:lastModifiedBy>
  <cp:revision>1</cp:revision>
  <dcterms:created xsi:type="dcterms:W3CDTF">2025-11-18T09:30:38Z</dcterms:created>
  <dcterms:modified xsi:type="dcterms:W3CDTF">2025-11-25T10:07:10Z</dcterms:modified>
</cp:coreProperties>
</file>